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0af4d712d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0af4d712d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0af4d712d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0af4d712d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0af4d712d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0af4d712d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af4d712d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0af4d712d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0af4d712d6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0af4d712d6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0af4d712d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0af4d712d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0af4d712d6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0af4d712d6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 Gabriel Data Collection/Analysis System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Mannan Anand, Maddox Pealock, Nathan Sheyman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 Emailer</a:t>
            </a:r>
            <a:endParaRPr/>
          </a:p>
        </p:txBody>
      </p:sp>
      <p:pic>
        <p:nvPicPr>
          <p:cNvPr id="79" name="Google Shape;7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3850" y="1488100"/>
            <a:ext cx="6120274" cy="343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 Digitizer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96" y="1285074"/>
            <a:ext cx="2871826" cy="3293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5872" y="3404650"/>
            <a:ext cx="4068773" cy="117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7722" y="165850"/>
            <a:ext cx="2326933" cy="301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 Website (Manual Entry)</a:t>
            </a: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050" y="1211350"/>
            <a:ext cx="5977001" cy="386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View</a:t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250" y="1096075"/>
            <a:ext cx="5939548" cy="3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Protection</a:t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700" y="1838676"/>
            <a:ext cx="7682575" cy="193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View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0150" y="1270525"/>
            <a:ext cx="5333402" cy="343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Documentation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2425" y="758075"/>
            <a:ext cx="3069433" cy="362735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>
            <p:ph type="title"/>
          </p:nvPr>
        </p:nvSpPr>
        <p:spPr>
          <a:xfrm>
            <a:off x="1140050" y="220172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